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3" r:id="rId8"/>
    <p:sldId id="271" r:id="rId9"/>
    <p:sldId id="272" r:id="rId10"/>
    <p:sldId id="273" r:id="rId11"/>
    <p:sldId id="260" r:id="rId12"/>
    <p:sldId id="262" r:id="rId13"/>
    <p:sldId id="261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186C6-1A80-ED5A-230E-AE56D06C3EE7}" v="50" dt="2025-10-01T09:21:45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52" d="100"/>
          <a:sy n="52" d="100"/>
        </p:scale>
        <p:origin x="1040" y="296"/>
      </p:cViewPr>
      <p:guideLst>
        <p:guide orient="horz" pos="37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E9A4E4-AC96-1D55-AAA8-43FA1FD4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AB170-4407-3E50-CEA0-C276CA0712F2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96CBF-A661-7504-7467-48716252C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99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D3FA-F584-B7A4-1C98-BADD22DD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48B96-A9D5-F3F8-4B4F-62480C00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ED473-8B56-245B-5DFD-A8C679C96FB0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80C15-4723-E4CE-7979-46C9855F8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04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5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35F99-71F4-46CE-13D5-6793B6241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FD6C2-1F44-379E-79FF-1F20EB11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B4A9D-BA07-D85A-BDFE-A3377A14AE6D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050A5-C734-E580-3A87-CF2B30FF6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04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C113-6251-B1F2-8428-2FDE7CC69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8A834-7FF1-ADD3-ABDD-9B84CE12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113263-29D7-48F2-C258-6C45B401BC69}"/>
              </a:ext>
            </a:extLst>
          </p:cNvPr>
          <p:cNvSpPr txBox="1"/>
          <p:nvPr/>
        </p:nvSpPr>
        <p:spPr>
          <a:xfrm>
            <a:off x="4639985" y="549086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B0890-8C95-A4C0-FCA1-6F559F2D0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57" y="836526"/>
            <a:ext cx="842658" cy="81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E10A2-F1AA-C997-4F89-198C4B0A3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5D30-8579-7E23-28A6-0D40FF9E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CFBE-2F89-EC6D-19F6-8C00377E4EA1}"/>
              </a:ext>
            </a:extLst>
          </p:cNvPr>
          <p:cNvSpPr txBox="1"/>
          <p:nvPr/>
        </p:nvSpPr>
        <p:spPr>
          <a:xfrm>
            <a:off x="4627628" y="551081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DE298-95BF-3BB2-6D4F-EEDD7982C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63" y="5113556"/>
            <a:ext cx="825713" cy="7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6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7669B-D13A-D288-8B36-19C62FA3C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CD81B-39D9-58C8-87D0-2E903D5A3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6EAFA-2DD4-E953-49FC-D73103002A87}"/>
              </a:ext>
            </a:extLst>
          </p:cNvPr>
          <p:cNvSpPr txBox="1"/>
          <p:nvPr/>
        </p:nvSpPr>
        <p:spPr>
          <a:xfrm>
            <a:off x="4953000" y="557697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7138C-B8C8-FF17-7CC1-C88673F1D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90" y="5335571"/>
            <a:ext cx="731171" cy="7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4F304-2F97-0042-2292-34170FCE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16A3D4-B110-1AB1-C2FF-CB985906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734534-853A-E576-1BCE-7980FD0C0014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AB146-3115-B427-3F0B-D353EB1AF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70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33D3-D3E2-2F46-B278-746C53093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EE31A-8755-A12F-4E18-68AE36B81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60C40-CF9F-FD9C-9D1B-8AE282D90795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3668D-BD42-938D-8862-05281337B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70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3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1EDCE-D125-7364-260C-C0C979934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61033-F0B4-1F90-85CC-C8703384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EEAC8-B4D4-3F52-834A-514716A26784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CC91F-4FF7-E7B8-B0EE-CF6549241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1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EB5CE-78E0-50F0-F581-C0AD8F00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2EBBF-7867-FAB6-D735-978251230257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9339E-AA55-9D4A-A634-92295E096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7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39791-EE7C-D0DF-C6C4-A55AB1E75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82B1F-4C88-92D8-0825-7C579B63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A219F-F09D-C7C6-6CCB-463828DED4CE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65F1D-994D-DA18-E81B-7FE7BDAB2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7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7C05-776E-B856-80E6-8AA034C1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F84ED-7216-39C4-268C-B620E3AF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9C369-2C19-D648-76B4-A485E04C0365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C7ED5-404C-4D6D-B096-3FE3CFB3E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69" y="1116598"/>
            <a:ext cx="1064949" cy="10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2DDF2-F779-28CA-2922-222C5BC4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C6059-AD66-4522-5BAE-4EB177445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B9D92-24EC-DA01-46B0-4E2BBFA78F1D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DB3AC-E100-DD5F-E14E-247F718EC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69" y="1116598"/>
            <a:ext cx="1064949" cy="10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C0929-3BC2-201D-3A75-57A7A80AE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AI-generated content may be incorrect.">
            <a:extLst>
              <a:ext uri="{FF2B5EF4-FFF2-40B4-BE49-F238E27FC236}">
                <a16:creationId xmlns:a16="http://schemas.microsoft.com/office/drawing/2014/main" id="{6351A6EE-2926-43CC-28E5-1D58E58E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4C846-F9F9-A282-D12C-C9775E0C75FF}"/>
              </a:ext>
            </a:extLst>
          </p:cNvPr>
          <p:cNvSpPr txBox="1"/>
          <p:nvPr/>
        </p:nvSpPr>
        <p:spPr>
          <a:xfrm>
            <a:off x="4656211" y="5494037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B07B4-D5CF-5557-79EC-D0B721366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53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EF33-979A-631E-AD09-9E5D15D5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8DD32-8608-2E97-1A1A-5A915825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0D5E1-94AB-0DDC-49E3-9F72094ED55A}"/>
              </a:ext>
            </a:extLst>
          </p:cNvPr>
          <p:cNvSpPr txBox="1"/>
          <p:nvPr/>
        </p:nvSpPr>
        <p:spPr>
          <a:xfrm>
            <a:off x="4639985" y="548984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2A610-E2A9-B742-79B2-980444A31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53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6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E603-D2DA-56C0-F8CF-D1419494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9B0F45-B5A4-CB7D-9321-ACD323F3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43602-6661-592B-6452-19E350488B27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A0EF2-88FB-64AD-1E6F-5BB045218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04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D840-816C-46D1-3955-6C553AD8B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B7BF4-89CE-F7F9-8AFB-E79CD034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803A0-7F05-A415-053E-823A085BBA25}"/>
              </a:ext>
            </a:extLst>
          </p:cNvPr>
          <p:cNvSpPr txBox="1"/>
          <p:nvPr/>
        </p:nvSpPr>
        <p:spPr>
          <a:xfrm>
            <a:off x="4639985" y="541672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BDPARENTS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CC237-E21D-D7A7-9A6B-65C91C53C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04" y="4981588"/>
            <a:ext cx="962372" cy="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4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DD855401FA9C4AB82CEF304D02C429" ma:contentTypeVersion="19" ma:contentTypeDescription="Create a new document." ma:contentTypeScope="" ma:versionID="b57417f83fc286389062008925e663f7">
  <xsd:schema xmlns:xsd="http://www.w3.org/2001/XMLSchema" xmlns:xs="http://www.w3.org/2001/XMLSchema" xmlns:p="http://schemas.microsoft.com/office/2006/metadata/properties" xmlns:ns2="30a254ab-a615-4025-ae0a-bf4b421a5c01" xmlns:ns3="3b7423da-c33f-4a33-9d9a-8e7c034564c9" targetNamespace="http://schemas.microsoft.com/office/2006/metadata/properties" ma:root="true" ma:fieldsID="43e71904091f8e87b77d9100589e4651" ns2:_="" ns3:_="">
    <xsd:import namespace="30a254ab-a615-4025-ae0a-bf4b421a5c01"/>
    <xsd:import namespace="3b7423da-c33f-4a33-9d9a-8e7c03456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test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254ab-a615-4025-ae0a-bf4b421a5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69307bc-7dab-42c6-8ac1-5dab56c054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est" ma:index="24" nillable="true" ma:displayName="test" ma:description="where does the desription appear" ma:format="Dropdown" ma:internalName="test" ma:percentage="FALSE">
      <xsd:simpleType>
        <xsd:restriction base="dms:Number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423da-c33f-4a33-9d9a-8e7c034564c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d71d375-5d57-4d8b-a54a-4e4de14c9216}" ma:internalName="TaxCatchAll" ma:showField="CatchAllData" ma:web="3b7423da-c33f-4a33-9d9a-8e7c03456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a254ab-a615-4025-ae0a-bf4b421a5c01">
      <Terms xmlns="http://schemas.microsoft.com/office/infopath/2007/PartnerControls"/>
    </lcf76f155ced4ddcb4097134ff3c332f>
    <TaxCatchAll xmlns="3b7423da-c33f-4a33-9d9a-8e7c034564c9" xsi:nil="true"/>
    <test xmlns="30a254ab-a615-4025-ae0a-bf4b421a5c01" xsi:nil="true"/>
    <SharedWithUsers xmlns="3b7423da-c33f-4a33-9d9a-8e7c034564c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0B7AF7F-8D0E-4D95-B906-B6A9CD14C2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1E7DFA-A036-4575-99EB-F31D42C643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a254ab-a615-4025-ae0a-bf4b421a5c01"/>
    <ds:schemaRef ds:uri="3b7423da-c33f-4a33-9d9a-8e7c03456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CDDC34-B2E3-42B6-9D4C-25A77EA28145}">
  <ds:schemaRefs>
    <ds:schemaRef ds:uri="http://schemas.microsoft.com/office/2006/metadata/properties"/>
    <ds:schemaRef ds:uri="http://schemas.microsoft.com/office/infopath/2007/PartnerControls"/>
    <ds:schemaRef ds:uri="395c8434-ab57-411c-8362-b415ff6b64f4"/>
    <ds:schemaRef ds:uri="3c897f99-e7a8-41c3-8904-d3b82c28e4c6"/>
    <ds:schemaRef ds:uri="30a254ab-a615-4025-ae0a-bf4b421a5c01"/>
    <ds:schemaRef ds:uri="3b7423da-c33f-4a33-9d9a-8e7c034564c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17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Josephine Graham</cp:lastModifiedBy>
  <cp:revision>40</cp:revision>
  <dcterms:created xsi:type="dcterms:W3CDTF">2025-10-01T09:03:35Z</dcterms:created>
  <dcterms:modified xsi:type="dcterms:W3CDTF">2025-11-26T09:41:10Z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0x010100F4DD855401FA9C4AB82CEF304D02C429</vt:lpwstr>
  </property>
  <property fmtid="{D5CDD505-2E9C-101B-9397-08002B2CF9AE}" pid="3" name="MediaServiceImageTags">
    <vt:lpwstr/>
  </property>
  <property fmtid="{D5CDD505-2E9C-101B-9397-08002B2CF9AE}" pid="4" name="Order">
    <vt:r8>23850200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